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63" r:id="rId4"/>
    <p:sldId id="262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40"/>
  </p:normalViewPr>
  <p:slideViewPr>
    <p:cSldViewPr snapToGrid="0" snapToObjects="1">
      <p:cViewPr varScale="1">
        <p:scale>
          <a:sx n="92" d="100"/>
          <a:sy n="92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1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8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52033-6209-7846-85E6-6B50194C06E2}" type="datetimeFigureOut">
              <a:rPr lang="en-US" smtClean="0"/>
              <a:t>9/11/17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wcarpentry.github.io/git-novice/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carpentry.github.io/git-novice/reference/#commit" TargetMode="External"/><Relationship Id="rId3" Type="http://schemas.openxmlformats.org/officeDocument/2006/relationships/hyperlink" Target="https://swcarpentry.github.io/git-novice/reference/#repositor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3275" y="6046254"/>
            <a:ext cx="10460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Presentation based on Software Carpentry Foundation course: </a:t>
            </a:r>
            <a:r>
              <a:rPr lang="en-US" dirty="0" smtClean="0">
                <a:hlinkClick r:id="rId2"/>
              </a:rPr>
              <a:t>https://swcarpentry.github.io/git-novice/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3350" y="1800349"/>
            <a:ext cx="10986651" cy="2218499"/>
            <a:chOff x="318657" y="1800349"/>
            <a:chExt cx="10986651" cy="2218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57" y="1800349"/>
              <a:ext cx="5985161" cy="2218499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5098472" y="2322247"/>
              <a:ext cx="6206836" cy="11685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b="1" smtClean="0"/>
                <a:t>: </a:t>
              </a:r>
              <a:r>
                <a:rPr lang="en-US" b="1" dirty="0" smtClean="0"/>
                <a:t>an introduction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511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en-US" b="1" dirty="0" smtClean="0"/>
              <a:t>Committing a change in a 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 smtClean="0"/>
              <a:t>If you check status, it’s going to ask you to use </a:t>
            </a:r>
            <a:r>
              <a:rPr lang="en-US" dirty="0" err="1" smtClean="0"/>
              <a:t>git</a:t>
            </a:r>
            <a:r>
              <a:rPr lang="en-US" dirty="0" smtClean="0"/>
              <a:t> add and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r>
              <a:rPr lang="en-US" dirty="0" smtClean="0"/>
              <a:t>Then: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“exceptions"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6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Always </a:t>
            </a:r>
            <a:r>
              <a:rPr lang="en-US" b="1" dirty="0" err="1" smtClean="0">
                <a:solidFill>
                  <a:srgbClr val="C00000"/>
                </a:solidFill>
              </a:rPr>
              <a:t>git</a:t>
            </a:r>
            <a:r>
              <a:rPr lang="en-US" b="1" dirty="0" smtClean="0">
                <a:solidFill>
                  <a:srgbClr val="C00000"/>
                </a:solidFill>
              </a:rPr>
              <a:t> add </a:t>
            </a:r>
            <a:r>
              <a:rPr lang="en-US" b="1" dirty="0" smtClean="0"/>
              <a:t>before </a:t>
            </a:r>
            <a:r>
              <a:rPr lang="en-US" b="1" dirty="0" err="1" smtClean="0">
                <a:solidFill>
                  <a:srgbClr val="C00000"/>
                </a:solidFill>
              </a:rPr>
              <a:t>git</a:t>
            </a:r>
            <a:r>
              <a:rPr lang="en-US" b="1" dirty="0" smtClean="0">
                <a:solidFill>
                  <a:srgbClr val="C00000"/>
                </a:solidFill>
              </a:rPr>
              <a:t> commit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855" y="1551709"/>
            <a:ext cx="12192000" cy="135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If you think of </a:t>
            </a:r>
            <a:r>
              <a:rPr lang="en-US" sz="2400" dirty="0" err="1"/>
              <a:t>Git</a:t>
            </a:r>
            <a:r>
              <a:rPr lang="en-US" sz="2400" dirty="0"/>
              <a:t> as taking snapshots of changes over the life of a </a:t>
            </a:r>
            <a:r>
              <a:rPr lang="en-US" sz="2400" dirty="0" smtClean="0"/>
              <a:t>project: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rgbClr val="C00000"/>
                </a:solidFill>
              </a:rPr>
              <a:t>git</a:t>
            </a:r>
            <a:r>
              <a:rPr lang="en-US" sz="2400" dirty="0" smtClean="0">
                <a:solidFill>
                  <a:srgbClr val="C00000"/>
                </a:solidFill>
              </a:rPr>
              <a:t> add</a:t>
            </a:r>
            <a:r>
              <a:rPr lang="en-US" sz="2400" dirty="0"/>
              <a:t> specifies </a:t>
            </a:r>
            <a:r>
              <a:rPr lang="en-US" sz="2400" i="1" dirty="0"/>
              <a:t>what</a:t>
            </a:r>
            <a:r>
              <a:rPr lang="en-US" sz="2400" dirty="0"/>
              <a:t> will go in a snapshot (putting things in the staging </a:t>
            </a:r>
            <a:r>
              <a:rPr lang="en-US" sz="2400" dirty="0" smtClean="0"/>
              <a:t>area)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rgbClr val="C00000"/>
                </a:solidFill>
              </a:rPr>
              <a:t>git</a:t>
            </a:r>
            <a:r>
              <a:rPr lang="en-US" sz="2400" dirty="0" smtClean="0">
                <a:solidFill>
                  <a:srgbClr val="C00000"/>
                </a:solidFill>
              </a:rPr>
              <a:t> commit</a:t>
            </a:r>
            <a:r>
              <a:rPr lang="en-US" sz="2400" dirty="0"/>
              <a:t> then </a:t>
            </a:r>
            <a:r>
              <a:rPr lang="en-US" sz="2400" i="1" dirty="0"/>
              <a:t>actually takes</a:t>
            </a:r>
            <a:r>
              <a:rPr lang="en-US" sz="2400" dirty="0"/>
              <a:t> the snapshot, and makes a permanent record of it (as a commit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73" y="3020290"/>
            <a:ext cx="9408124" cy="32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Exploring history and deleting last commits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90688"/>
            <a:ext cx="11194473" cy="4486275"/>
          </a:xfrm>
        </p:spPr>
        <p:txBody>
          <a:bodyPr/>
          <a:lstStyle/>
          <a:p>
            <a:r>
              <a:rPr lang="en-US" dirty="0" smtClean="0"/>
              <a:t>The most </a:t>
            </a:r>
            <a:r>
              <a:rPr lang="en-US" dirty="0"/>
              <a:t>recent commit of the working directory </a:t>
            </a:r>
            <a:r>
              <a:rPr lang="en-US" dirty="0" smtClean="0"/>
              <a:t>can be </a:t>
            </a:r>
            <a:r>
              <a:rPr lang="en-US" dirty="0" err="1" smtClean="0"/>
              <a:t>refered</a:t>
            </a:r>
            <a:r>
              <a:rPr lang="en-US" dirty="0" smtClean="0"/>
              <a:t> by the identifier</a:t>
            </a:r>
            <a:r>
              <a:rPr lang="en-US" dirty="0"/>
              <a:t> </a:t>
            </a:r>
            <a:r>
              <a:rPr lang="en-US" dirty="0" smtClean="0"/>
              <a:t>HEAD</a:t>
            </a:r>
          </a:p>
          <a:p>
            <a:r>
              <a:rPr lang="en-US" dirty="0" smtClean="0"/>
              <a:t>To check the difference between older commits: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 HEAD~1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To get rid of the last 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HEAD~1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You can put things back with: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-f master </a:t>
            </a:r>
            <a:r>
              <a:rPr lang="en-US" dirty="0" err="1" smtClean="0"/>
              <a:t>labmeeting.txt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3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017155"/>
          </a:xfrm>
        </p:spPr>
        <p:txBody>
          <a:bodyPr/>
          <a:lstStyle/>
          <a:p>
            <a:r>
              <a:rPr lang="en-US" b="1" dirty="0" smtClean="0"/>
              <a:t>Uploading the repository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2898"/>
            <a:ext cx="10519612" cy="5428918"/>
          </a:xfrm>
        </p:spPr>
      </p:pic>
    </p:spTree>
    <p:extLst>
      <p:ext uri="{BB962C8B-B14F-4D97-AF65-F5344CB8AC3E}">
        <p14:creationId xmlns:p14="http://schemas.microsoft.com/office/powerpoint/2010/main" val="100594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54" y="143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Copy the HTTPS address of the repository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2746304"/>
            <a:ext cx="11184082" cy="351595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will paste it in the command line: go </a:t>
            </a:r>
            <a:r>
              <a:rPr lang="en-US" dirty="0"/>
              <a:t>into the </a:t>
            </a:r>
            <a:r>
              <a:rPr lang="en-US" dirty="0" smtClean="0"/>
              <a:t>local Teste</a:t>
            </a:r>
            <a:r>
              <a:rPr lang="en-US" dirty="0"/>
              <a:t> </a:t>
            </a:r>
            <a:r>
              <a:rPr lang="en-US" dirty="0" smtClean="0"/>
              <a:t>repository </a:t>
            </a:r>
            <a:r>
              <a:rPr lang="en-US" dirty="0"/>
              <a:t>and </a:t>
            </a:r>
            <a:r>
              <a:rPr lang="en-US" dirty="0" smtClean="0"/>
              <a:t>run: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add origin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nailabc</a:t>
            </a:r>
            <a:r>
              <a:rPr lang="en-US" dirty="0" smtClean="0"/>
              <a:t>/</a:t>
            </a:r>
            <a:r>
              <a:rPr lang="en-US" dirty="0" err="1" smtClean="0"/>
              <a:t>Test.git</a:t>
            </a:r>
            <a:endParaRPr lang="en-US" dirty="0" smtClean="0"/>
          </a:p>
          <a:p>
            <a:r>
              <a:rPr lang="en-US" dirty="0" smtClean="0"/>
              <a:t>Check that the command has worked with: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</a:t>
            </a:r>
            <a:r>
              <a:rPr lang="mr-IN" dirty="0" smtClean="0"/>
              <a:t>–</a:t>
            </a:r>
            <a:r>
              <a:rPr lang="en-US" dirty="0" smtClean="0"/>
              <a:t>v</a:t>
            </a:r>
          </a:p>
          <a:p>
            <a:r>
              <a:rPr lang="en-US" dirty="0"/>
              <a:t>P</a:t>
            </a:r>
            <a:r>
              <a:rPr lang="en-US" dirty="0" smtClean="0"/>
              <a:t>ush </a:t>
            </a:r>
            <a:r>
              <a:rPr lang="en-US" dirty="0"/>
              <a:t>the changes from </a:t>
            </a:r>
            <a:r>
              <a:rPr lang="en-US" dirty="0" smtClean="0"/>
              <a:t>your </a:t>
            </a:r>
            <a:r>
              <a:rPr lang="en-US" dirty="0"/>
              <a:t>local repository to the repository on GitHub</a:t>
            </a:r>
            <a:r>
              <a:rPr lang="en-US" dirty="0" smtClean="0"/>
              <a:t>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</a:p>
          <a:p>
            <a:r>
              <a:rPr lang="en-US" dirty="0" smtClean="0"/>
              <a:t>You can also pull </a:t>
            </a:r>
            <a:r>
              <a:rPr lang="en-US" dirty="0"/>
              <a:t>changes from the remote repository to the local </a:t>
            </a:r>
            <a:r>
              <a:rPr lang="en-US" dirty="0" smtClean="0"/>
              <a:t>one: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 origin master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1" y="1173514"/>
            <a:ext cx="10058400" cy="1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Summary of </a:t>
            </a:r>
            <a:r>
              <a:rPr lang="en-US" b="1" dirty="0" err="1" smtClean="0"/>
              <a:t>Git</a:t>
            </a:r>
            <a:r>
              <a:rPr lang="en-US" b="1" dirty="0" smtClean="0"/>
              <a:t> commands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440873"/>
            <a:ext cx="11139054" cy="5153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REPOSITORYURL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7" y="365125"/>
            <a:ext cx="2309091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63407" y="703726"/>
            <a:ext cx="5147675" cy="5450548"/>
            <a:chOff x="6246534" y="1013752"/>
            <a:chExt cx="5147675" cy="54505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609" y="1612900"/>
              <a:ext cx="5054600" cy="4851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46534" y="1013752"/>
              <a:ext cx="48894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smtClean="0"/>
                <a:t>Version control system</a:t>
              </a:r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9116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645" y="365125"/>
            <a:ext cx="10796155" cy="1325563"/>
          </a:xfrm>
        </p:spPr>
        <p:txBody>
          <a:bodyPr/>
          <a:lstStyle/>
          <a:p>
            <a:r>
              <a:rPr lang="en-US" b="1" dirty="0" smtClean="0"/>
              <a:t>Version control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645" y="1690688"/>
            <a:ext cx="11076709" cy="4351338"/>
          </a:xfrm>
        </p:spPr>
        <p:txBody>
          <a:bodyPr/>
          <a:lstStyle/>
          <a:p>
            <a:r>
              <a:rPr lang="en-US" dirty="0" smtClean="0"/>
              <a:t>Tool </a:t>
            </a:r>
            <a:r>
              <a:rPr lang="en-US" dirty="0"/>
              <a:t>that keeps track of </a:t>
            </a:r>
            <a:r>
              <a:rPr lang="en-US" dirty="0" smtClean="0"/>
              <a:t>changes and </a:t>
            </a:r>
            <a:r>
              <a:rPr lang="en-US" dirty="0"/>
              <a:t>helps us version and merge our files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allows you to decide which changes make up the next version, called a </a:t>
            </a:r>
            <a:r>
              <a:rPr lang="en-US" dirty="0">
                <a:hlinkClick r:id="rId2"/>
              </a:rPr>
              <a:t>commit</a:t>
            </a:r>
            <a:r>
              <a:rPr lang="en-US" dirty="0"/>
              <a:t>, and keeps useful metadata about </a:t>
            </a:r>
            <a:r>
              <a:rPr lang="en-US" dirty="0" smtClean="0"/>
              <a:t>them.</a:t>
            </a:r>
          </a:p>
          <a:p>
            <a:r>
              <a:rPr lang="en-US" dirty="0" smtClean="0"/>
              <a:t>The </a:t>
            </a:r>
            <a:r>
              <a:rPr lang="en-US" dirty="0"/>
              <a:t>complete history of commits for a particular project and their metadata make up a </a:t>
            </a:r>
            <a:r>
              <a:rPr lang="en-US" dirty="0" smtClean="0">
                <a:hlinkClick r:id="rId3"/>
              </a:rPr>
              <a:t>repository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Repositories </a:t>
            </a:r>
            <a:r>
              <a:rPr lang="en-US" dirty="0"/>
              <a:t>can be kept in sync across different computers facilitating collaboration among different people.</a:t>
            </a:r>
          </a:p>
        </p:txBody>
      </p:sp>
    </p:spTree>
    <p:extLst>
      <p:ext uri="{BB962C8B-B14F-4D97-AF65-F5344CB8AC3E}">
        <p14:creationId xmlns:p14="http://schemas.microsoft.com/office/powerpoint/2010/main" val="99061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365125"/>
            <a:ext cx="11055927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Better than mailing files back and forth because: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473" y="1690688"/>
            <a:ext cx="11222181" cy="4599275"/>
          </a:xfrm>
        </p:spPr>
        <p:txBody>
          <a:bodyPr>
            <a:normAutofit/>
          </a:bodyPr>
          <a:lstStyle/>
          <a:p>
            <a:r>
              <a:rPr lang="en-US" dirty="0" smtClean="0"/>
              <a:t>Nothing </a:t>
            </a:r>
            <a:r>
              <a:rPr lang="en-US" dirty="0"/>
              <a:t>that is committed to version control is ever </a:t>
            </a:r>
            <a:r>
              <a:rPr lang="en-US" dirty="0" smtClean="0"/>
              <a:t>lost</a:t>
            </a:r>
          </a:p>
          <a:p>
            <a:r>
              <a:rPr lang="en-US" dirty="0" smtClean="0"/>
              <a:t>It’s </a:t>
            </a:r>
            <a:r>
              <a:rPr lang="en-US" dirty="0"/>
              <a:t>always possible to go back in time to </a:t>
            </a:r>
            <a:r>
              <a:rPr lang="en-US" dirty="0" smtClean="0"/>
              <a:t>see exactly </a:t>
            </a:r>
            <a:r>
              <a:rPr lang="en-US" dirty="0"/>
              <a:t>who wrote what on a particular </a:t>
            </a:r>
            <a:r>
              <a:rPr lang="en-US" dirty="0" smtClean="0"/>
              <a:t>day</a:t>
            </a:r>
          </a:p>
          <a:p>
            <a:r>
              <a:rPr lang="en-US" dirty="0" smtClean="0"/>
              <a:t>As </a:t>
            </a:r>
            <a:r>
              <a:rPr lang="en-US" dirty="0"/>
              <a:t>we have this record of who made what changes when, we know who to </a:t>
            </a:r>
            <a:r>
              <a:rPr lang="en-US" dirty="0" smtClean="0"/>
              <a:t>ask if </a:t>
            </a:r>
            <a:r>
              <a:rPr lang="en-US" dirty="0"/>
              <a:t>we have questions later </a:t>
            </a:r>
            <a:r>
              <a:rPr lang="en-US" dirty="0" smtClean="0"/>
              <a:t>on, </a:t>
            </a:r>
            <a:r>
              <a:rPr lang="en-US" dirty="0"/>
              <a:t>and, if needed, revert to a </a:t>
            </a:r>
            <a:r>
              <a:rPr lang="en-US" dirty="0" smtClean="0"/>
              <a:t>previous version</a:t>
            </a:r>
            <a:endParaRPr lang="en-US" dirty="0"/>
          </a:p>
          <a:p>
            <a:r>
              <a:rPr lang="en-US" dirty="0" smtClean="0"/>
              <a:t>Useful for collaborative works but also to your individual research (keeping </a:t>
            </a:r>
            <a:r>
              <a:rPr lang="en-US" dirty="0"/>
              <a:t>a record of what </a:t>
            </a:r>
            <a:r>
              <a:rPr lang="en-US" dirty="0" smtClean="0"/>
              <a:t>was changed</a:t>
            </a:r>
            <a:r>
              <a:rPr lang="en-US" dirty="0"/>
              <a:t>, when, and why is extremely </a:t>
            </a:r>
            <a:r>
              <a:rPr lang="en-US" dirty="0" smtClean="0"/>
              <a:t>useful)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GitHub recognize you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33211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"USER</a:t>
            </a:r>
            <a:r>
              <a:rPr lang="en-US" dirty="0" smtClean="0"/>
              <a:t>"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"YOUR EMAIL@EMAIL.COM"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04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Creating a repository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374861"/>
            <a:ext cx="10515600" cy="133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$ cd Test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/>
              <a:t> </a:t>
            </a:r>
            <a:r>
              <a:rPr lang="en-US" dirty="0" smtClean="0"/>
              <a:t># Initialize empty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511"/>
          </a:xfrm>
        </p:spPr>
        <p:txBody>
          <a:bodyPr/>
          <a:lstStyle/>
          <a:p>
            <a:r>
              <a:rPr lang="en-US" b="1" dirty="0"/>
              <a:t>Tracking </a:t>
            </a:r>
            <a:r>
              <a:rPr lang="en-US" b="1" dirty="0" smtClean="0"/>
              <a:t>Changes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6"/>
            <a:ext cx="10515600" cy="48469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a file in your test folder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Type something inside “Every Tuesday at 10:30 am” (to get out from the text editor: </a:t>
            </a:r>
            <a:r>
              <a:rPr lang="en-US" dirty="0" err="1" smtClean="0"/>
              <a:t>control+X</a:t>
            </a:r>
            <a:r>
              <a:rPr lang="en-US" dirty="0" smtClean="0"/>
              <a:t> Y enter)</a:t>
            </a:r>
          </a:p>
          <a:p>
            <a:r>
              <a:rPr lang="en-US" dirty="0"/>
              <a:t>C</a:t>
            </a:r>
            <a:r>
              <a:rPr lang="en-US" dirty="0" smtClean="0"/>
              <a:t>heck the status and </a:t>
            </a:r>
            <a:r>
              <a:rPr lang="en-US" dirty="0" err="1" smtClean="0"/>
              <a:t>Git</a:t>
            </a:r>
            <a:r>
              <a:rPr lang="en-US" dirty="0" smtClean="0"/>
              <a:t> will tell that it’s noticed the new file: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Tell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to track a file using 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heck </a:t>
            </a:r>
            <a:r>
              <a:rPr lang="en-US" dirty="0"/>
              <a:t>that the right thing </a:t>
            </a:r>
            <a:r>
              <a:rPr lang="en-US" dirty="0" smtClean="0"/>
              <a:t>happened with </a:t>
            </a:r>
            <a:r>
              <a:rPr lang="en-US" dirty="0" err="1" smtClean="0"/>
              <a:t>git</a:t>
            </a:r>
            <a:r>
              <a:rPr lang="en-US" dirty="0" smtClean="0"/>
              <a:t> status again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11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Committing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now knows that it’s supposed to keep track of </a:t>
            </a:r>
            <a:r>
              <a:rPr lang="en-US" dirty="0" err="1" smtClean="0"/>
              <a:t>labmeeting.txt</a:t>
            </a:r>
            <a:r>
              <a:rPr lang="en-US" dirty="0"/>
              <a:t>, but it hasn’t recorded these changes as a commit </a:t>
            </a:r>
            <a:r>
              <a:rPr lang="en-US" dirty="0" smtClean="0"/>
              <a:t>yet. To do so run: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"Notes on lab meetings”</a:t>
            </a:r>
          </a:p>
          <a:p>
            <a:r>
              <a:rPr lang="en-US" dirty="0" smtClean="0"/>
              <a:t>Check status again and see that there’s nothing to 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Access </a:t>
            </a:r>
            <a:r>
              <a:rPr lang="en-US" dirty="0"/>
              <a:t>project’s history </a:t>
            </a:r>
            <a:r>
              <a:rPr lang="en-US" dirty="0" smtClean="0"/>
              <a:t>using: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2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137"/>
          </a:xfrm>
        </p:spPr>
        <p:txBody>
          <a:bodyPr/>
          <a:lstStyle/>
          <a:p>
            <a:r>
              <a:rPr lang="en-US" b="1" dirty="0" smtClean="0"/>
              <a:t>Modifying an existing 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9262"/>
            <a:ext cx="10515600" cy="2524702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except we don't wake up on time</a:t>
            </a:r>
            <a:endParaRPr lang="en-US" dirty="0" smtClean="0"/>
          </a:p>
          <a:p>
            <a:r>
              <a:rPr lang="en-US" dirty="0" smtClean="0"/>
              <a:t>$ cat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Review changes with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4153190"/>
            <a:ext cx="5926740" cy="22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417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Version control system</vt:lpstr>
      <vt:lpstr>Better than mailing files back and forth because:</vt:lpstr>
      <vt:lpstr>Make GitHub recognize you</vt:lpstr>
      <vt:lpstr>Tracking Changes</vt:lpstr>
      <vt:lpstr>Committing</vt:lpstr>
      <vt:lpstr>Modifying an existing file</vt:lpstr>
      <vt:lpstr>Committing a change in a file</vt:lpstr>
      <vt:lpstr>Always git add before git commit</vt:lpstr>
      <vt:lpstr>Exploring history and deleting last commits</vt:lpstr>
      <vt:lpstr>Uploading the repository</vt:lpstr>
      <vt:lpstr>Copy the HTTPS address of the repository</vt:lpstr>
      <vt:lpstr>Summary of Git commands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Naíla da Costa</dc:creator>
  <cp:lastModifiedBy>Naíla da Costa</cp:lastModifiedBy>
  <cp:revision>20</cp:revision>
  <dcterms:created xsi:type="dcterms:W3CDTF">2017-09-11T19:40:51Z</dcterms:created>
  <dcterms:modified xsi:type="dcterms:W3CDTF">2017-09-11T22:56:17Z</dcterms:modified>
</cp:coreProperties>
</file>